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43"/>
  </p:normalViewPr>
  <p:slideViewPr>
    <p:cSldViewPr snapToGrid="0" snapToObjects="1">
      <p:cViewPr varScale="1">
        <p:scale>
          <a:sx n="83" d="100"/>
          <a:sy n="83" d="100"/>
        </p:scale>
        <p:origin x="25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cademicBdlg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459" y="207095"/>
            <a:ext cx="11663082" cy="645366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6445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180866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</p:spPr>
        <p:txBody>
          <a:bodyPr>
            <a:normAutofit/>
          </a:bodyPr>
          <a:lstStyle>
            <a:lvl1pPr>
              <a:defRPr sz="4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35390"/>
            <a:ext cx="85344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7776" y="819398"/>
            <a:ext cx="896448" cy="73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101601"/>
            <a:ext cx="7687733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8844"/>
            <a:ext cx="10972799" cy="4647321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4767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94022"/>
            <a:ext cx="53848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94022"/>
            <a:ext cx="53848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670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07098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46861"/>
            <a:ext cx="5386917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2307098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946861"/>
            <a:ext cx="5389033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938" y="208038"/>
            <a:ext cx="11672125" cy="644192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60470" y="2093434"/>
            <a:ext cx="10071060" cy="2671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60470" y="2742924"/>
            <a:ext cx="128016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003514" y="2758222"/>
            <a:ext cx="128016" cy="1371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2872522"/>
            <a:ext cx="9192768" cy="1143000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5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4468" y="1424596"/>
            <a:ext cx="1303064" cy="13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1171075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71075"/>
            <a:ext cx="6815667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2406317"/>
            <a:ext cx="4011084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06905"/>
            <a:ext cx="73152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7983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22834"/>
            <a:ext cx="109728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203205" y="6575107"/>
            <a:ext cx="9400417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 sz="3200">
              <a:ln w="3175" cmpd="sng">
                <a:solidFill>
                  <a:srgbClr val="000000"/>
                </a:solidFill>
              </a:ln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823" y="231831"/>
            <a:ext cx="11424356" cy="92629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83823" y="383114"/>
            <a:ext cx="120848" cy="58240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mo.tamu.edu/year-en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mo.tamu.edu/year-end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8604"/>
            <a:ext cx="103632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FY23 Year End Procedures &amp;</a:t>
            </a:r>
            <a:br>
              <a:rPr lang="en-US" sz="4000" dirty="0"/>
            </a:br>
            <a:r>
              <a:rPr lang="en-US" sz="4000" dirty="0"/>
              <a:t>Due 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Financial Management Operation &amp; University Accounting Services</a:t>
            </a:r>
          </a:p>
          <a:p>
            <a:r>
              <a:rPr lang="en-US" dirty="0"/>
              <a:t>July 12, 2023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82717" y="3859215"/>
            <a:ext cx="40265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9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Operational Accounting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Sales Receivables</a:t>
            </a:r>
          </a:p>
          <a:p>
            <a:r>
              <a:rPr lang="en-US" dirty="0"/>
              <a:t>Property Management</a:t>
            </a:r>
          </a:p>
          <a:p>
            <a:r>
              <a:rPr lang="en-US" dirty="0"/>
              <a:t>Financial Reporting</a:t>
            </a:r>
          </a:p>
          <a:p>
            <a:endParaRPr lang="en-US" dirty="0"/>
          </a:p>
          <a:p>
            <a:r>
              <a:rPr lang="en-US" dirty="0"/>
              <a:t>Year Documents are available on the Web at: </a:t>
            </a:r>
            <a:r>
              <a:rPr lang="en-US" dirty="0">
                <a:hlinkClick r:id="rId2"/>
              </a:rPr>
              <a:t>http://fmo.tamu.edu/year-end.html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1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101601"/>
            <a:ext cx="7937826" cy="1143000"/>
          </a:xfrm>
        </p:spPr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5170"/>
            <a:ext cx="10972799" cy="4820996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Accounting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4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Texas A&amp;M Foundation scholarship transfers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Aug 11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Texas A&amp;M Foundation transfers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Aug 18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DBRs guaranteed to be processed in FY23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Aug 18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Voucher or IDT/AR Corrections guaranteed to be processed 									in FY23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DCR corrections guaranteed to be processed in FY23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6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Closing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7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FY24 Opens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13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Pre-close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9B64-C1CB-9333-3A71-837E75EA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/>
              <a:t>FY23 Year End Procedures &amp;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1AF6-5B28-0D3D-E0B5-1E04853CF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895"/>
            <a:ext cx="10972799" cy="3788725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Payable-Vendor Payments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Aug 15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FY23 AP invoices or travel documents guaranteed to be processed in FY23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FY23 invoices, documents or orders continue to be processed in FY23</a:t>
            </a: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Payable-Encumbrances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15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Encumbrance corrections guaranteed to be processed in FY23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31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  orders placed, or travel booked entry 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AggieBuy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Concur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845B-DAB9-5B1B-AB91-359D58FF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31C07-A54C-F7A3-2E80-19C74D74A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72624"/>
            <a:ext cx="10972799" cy="4647321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Payable-Payment Card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31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Orders placed, or travel booked prior to 8/31 enter in or Concur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 transactions allocated to any account must be imported, submitted, and 					approved in Concur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Payable-Payables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day for FMO to approve FY23 documents in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AggieBuy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/Concur                           </a:t>
            </a:r>
          </a:p>
          <a:p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Sept 6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YER217 job will post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678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0414-8C8C-4C71-EF0A-188F1548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3177-4DD0-F1FB-7BD8-BDEC9C0FA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72624"/>
            <a:ext cx="10972799" cy="4647321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 &amp; Receivables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Off Form 3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31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iPay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files for FY23 must have effective date on or before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Receivable Form 5</a:t>
            </a: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FY24 AR invoices and deposits can be processed in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iPay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6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FY23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iPay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files should be balanced by 5pm</a:t>
            </a: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7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FY24 IDTs  can be processed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8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146B-96DC-4C20-FDE1-D7DEF8F62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87842-313F-36C2-97CF-EFC1ADA14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72624"/>
            <a:ext cx="10972799" cy="4647321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 Management </a:t>
            </a: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 11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Internally Developed Software &gt;$1M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FDP-4 Form - new software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FDP-414 Form - additions existing software assets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 14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FDP-411A Form-Transfer between System Members	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 15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FDP-402 Form-Annual Certification of Physical Inventory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 31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FDP4 Form-Equipment Information Sheet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 31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FDP414 Form-Property Additions and Deletions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 7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TDP on-line transfers completed by receiving department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8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2E745-463E-4474-965B-D42F63B8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FY23 Year End Procedures &amp;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6848-9492-BEC3-78BE-971B919C2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3549"/>
            <a:ext cx="10972799" cy="4647321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UAS Financial Reporting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 18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PCT last day to create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Aug 21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PCT last day to approve through FAMIS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[ALL routing must be complete]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FD403 Inventory of Consumable Supplies &amp; Material and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Items for Resale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[Laserfiche Form]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 1</a:t>
            </a:r>
            <a:r>
              <a:rPr lang="en-US" sz="2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Prepaid Expense/Deferred Revenue Form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[Laserfiche Form]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Year Documents are available on the Web at: </a:t>
            </a:r>
            <a:r>
              <a:rPr lang="en-US">
                <a:hlinkClick r:id="rId2"/>
              </a:rPr>
              <a:t>http://fmo.tamu.edu/year-end.html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8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564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 Theme</vt:lpstr>
      <vt:lpstr>FY23 Year End Procedures &amp; Due Dates</vt:lpstr>
      <vt:lpstr>FY23 Year End Procedures &amp; Due Dates</vt:lpstr>
      <vt:lpstr>FY23 Year End Procedures &amp; Due Dates</vt:lpstr>
      <vt:lpstr>FY23 Year End Procedures &amp; Due Dates</vt:lpstr>
      <vt:lpstr>FY23 Year End Procedures &amp; Due Dates</vt:lpstr>
      <vt:lpstr>FY23 Year End Procedures &amp; Due Dates</vt:lpstr>
      <vt:lpstr>FY23 Year End Procedures &amp; Due Dates</vt:lpstr>
      <vt:lpstr>FY23 Year End Procedures &amp; Due Dates</vt:lpstr>
      <vt:lpstr>Year Documents are available on the Web at: http://fmo.tamu.edu/year-end.html. 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Kettler, Linda B</cp:lastModifiedBy>
  <cp:revision>38</cp:revision>
  <cp:lastPrinted>2023-07-11T19:03:50Z</cp:lastPrinted>
  <dcterms:created xsi:type="dcterms:W3CDTF">2017-04-06T15:59:40Z</dcterms:created>
  <dcterms:modified xsi:type="dcterms:W3CDTF">2023-07-19T14:06:48Z</dcterms:modified>
</cp:coreProperties>
</file>